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72" r:id="rId3"/>
    <p:sldId id="256" r:id="rId4"/>
    <p:sldId id="270" r:id="rId5"/>
    <p:sldId id="263" r:id="rId6"/>
    <p:sldId id="258" r:id="rId7"/>
    <p:sldId id="264" r:id="rId8"/>
    <p:sldId id="266" r:id="rId9"/>
    <p:sldId id="259" r:id="rId10"/>
    <p:sldId id="265" r:id="rId11"/>
    <p:sldId id="268" r:id="rId12"/>
    <p:sldId id="260" r:id="rId13"/>
    <p:sldId id="267" r:id="rId14"/>
    <p:sldId id="269" r:id="rId15"/>
    <p:sldId id="261" r:id="rId16"/>
    <p:sldId id="262" r:id="rId17"/>
    <p:sldId id="271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9235F-7719-44A9-A12B-40618189203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1C58A-C333-4009-B149-3C39163AFD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93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80ED7-613D-4226-849A-4621F5845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B00D55-C976-4235-AE89-ADB4BF315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458F3-3F1E-4B9E-80D6-9837EA57E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90F18-D409-47F4-94D6-B6CD7BD7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EDAEF-0676-4477-A6AB-FC56EB2A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49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40649-2262-4E1A-BD08-E35D4CAB3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EC3BAA-5C2A-4F23-8070-F69D56D0D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12E2D-095C-4396-856B-E71B373B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72277-0ECE-4FBA-87D6-D650C981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34569-02AB-428F-887A-5CEEDFD1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37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CB92E-5C01-4305-8796-536FF10339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421FA-8B45-4872-B4F0-7C6052D4F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2C814-A61D-4F40-AB6E-2A16D2F19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18E7B-D067-4993-B383-4CBC1E2A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D5610-C7EF-48CC-BD20-51A09D8E9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52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6C764-6AB8-405C-B8F5-3DFDEBE9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939DE-0A85-4852-B407-3AA5C08A5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21BF1-7D92-40CC-BA3F-FD5AFE6C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AE865-8AF1-467C-8940-58D8466F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6A3AC-D684-4E72-9196-CAFFFF73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08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C6CE-BCCB-4F1F-9BD3-6D6C511F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C232F-7DA3-452A-9DC8-6AF88A1ED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5578-F68E-4452-A03B-76A88B680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FE20-762C-41CE-8CCF-4B511850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5336F-47B8-4CC3-99B0-81702239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2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E0AB8-4CF5-4749-ACF5-7554DDCD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25104-1463-4836-B577-1B1C055D7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B2719-2104-4BB9-B092-C7F0FDB1B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7B80-4BCF-45F5-92BE-4CC718A7D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87121-01EA-4FCB-8565-6894696A7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AF8F5-91D8-4DED-A179-D902F7E57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31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156B-4760-4B2E-97DF-70C75D546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F291A-2F6A-4678-B44F-F37AD5483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173D5-C134-41F2-A854-DF18195A0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B4292-EEFB-4391-AC04-A586009A8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4155B-BBDC-4FF4-A2C0-DCD7E7A41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82260-CAB1-4ED5-AA6D-494D875F7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68D86-75EE-4DC7-AA98-4625D40FB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FB8583-B4EB-4854-B987-AFC20AC2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02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91ABF-23B5-41EE-881D-987775544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AF33A-0334-4BC0-A40A-E58B4939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B3591-C274-4417-BD82-E219DCB6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DCF11-E50A-44AC-8535-299E7A71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7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9BE43-1903-428C-8805-565D6178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BC324D-380D-44A3-B482-4ACA002A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CFAFD-DF28-4D21-979F-7B0BABE7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5911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1474-518E-4D4E-933A-2378D2BA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09C5F-1E9D-4CA0-BCC8-469E587E4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04BED-225D-4A7A-AF4A-EAB237173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3ECE7-582B-471B-B04E-80CCF640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D442-DECE-4574-9597-7CD931E6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679DA-110B-4888-9E06-11EA12DB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128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8833-4A76-4241-A91F-6B4070073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49AA9-C76C-4CD7-8160-ED259F3CB7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F64F7-DC62-4974-8B1A-9DBBF7526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91734-C4F4-4D8B-B958-83EE1602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9F993-1AAA-4294-A04E-0C1DD5931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D5901-E78B-43F3-9C82-1E11BF93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89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F8BD7-B06A-42B9-BE04-8B0FC87F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F1D62-7A30-44AC-8AAE-1E3C8DD55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006B5-EDA6-4DBF-A21E-0A559EFA9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7621F-B69F-4085-9E63-83928723C09E}" type="datetimeFigureOut">
              <a:rPr lang="en-IN" smtClean="0"/>
              <a:t>04-02-2020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368B7-979C-4CD1-9EEF-F428C7820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7846A-FE7E-4395-A2D9-E3ABFCDD0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0BC6C-DCAB-4A60-9C43-8E68602462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82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06C5D-9FA8-4084-946D-757C97EB9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1692"/>
          </a:xfrm>
        </p:spPr>
        <p:txBody>
          <a:bodyPr/>
          <a:lstStyle/>
          <a:p>
            <a:r>
              <a:rPr lang="en-GB" dirty="0"/>
              <a:t>Crowd flow segmentation normal </a:t>
            </a:r>
            <a:r>
              <a:rPr lang="en-GB" dirty="0" err="1"/>
              <a:t>Avrg</a:t>
            </a:r>
            <a:r>
              <a:rPr lang="en-GB" dirty="0"/>
              <a:t> field vs </a:t>
            </a:r>
            <a:r>
              <a:rPr lang="en-GB" dirty="0" err="1"/>
              <a:t>Avrg</a:t>
            </a:r>
            <a:r>
              <a:rPr lang="en-GB" dirty="0"/>
              <a:t> TEF field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1007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3 without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4596380" y="4310504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277336" y="4481615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233774" y="5487999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merging:2</a:t>
            </a:r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FC388A-104A-425F-B79B-5C4F0F6DE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191"/>
            <a:ext cx="3458817" cy="262650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4C9F17-0D3D-4EC9-9FEB-03C9CBFAB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51" y="1185335"/>
            <a:ext cx="4115642" cy="262650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F93E1F-F548-4112-9847-B90CA35A0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327" y="1166191"/>
            <a:ext cx="4343673" cy="2645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2FD05B-2639-4677-9520-7D6291213952}"/>
              </a:ext>
            </a:extLst>
          </p:cNvPr>
          <p:cNvSpPr txBox="1"/>
          <p:nvPr/>
        </p:nvSpPr>
        <p:spPr>
          <a:xfrm>
            <a:off x="563215" y="5341231"/>
            <a:ext cx="345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after merging:2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1042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3 with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4596380" y="4310504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277336" y="4481615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233774" y="5487999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merging:2</a:t>
            </a:r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FC388A-104A-425F-B79B-5C4F0F6DE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191"/>
            <a:ext cx="3458817" cy="2626509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4C9F17-0D3D-4EC9-9FEB-03C9CBFAB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51" y="1185335"/>
            <a:ext cx="4115642" cy="262650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3F93E1F-F548-4112-9847-B90CA35A0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327" y="1166191"/>
            <a:ext cx="4343673" cy="2645653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7A334D4-2093-4A67-A6DB-4713B1DA94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14" y="1116911"/>
            <a:ext cx="4186315" cy="2783274"/>
          </a:xfrm>
          <a:prstGeom prst="rect">
            <a:avLst/>
          </a:prstGeom>
        </p:spPr>
      </p:pic>
      <p:pic>
        <p:nvPicPr>
          <p:cNvPr id="8" name="Picture 7" descr="A picture containing drawing, yellow&#10;&#10;Description automatically generated">
            <a:extLst>
              <a:ext uri="{FF2B5EF4-FFF2-40B4-BE49-F238E27FC236}">
                <a16:creationId xmlns:a16="http://schemas.microsoft.com/office/drawing/2014/main" id="{9988E4EA-F7F6-45B7-ADD3-ACE5E4C1E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66" y="1107224"/>
            <a:ext cx="4389129" cy="27929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0BE1B0-1B6B-4098-8BC9-544B96558757}"/>
              </a:ext>
            </a:extLst>
          </p:cNvPr>
          <p:cNvSpPr txBox="1"/>
          <p:nvPr/>
        </p:nvSpPr>
        <p:spPr>
          <a:xfrm>
            <a:off x="443947" y="5276054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after merging:2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768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4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5038808" y="4643554"/>
            <a:ext cx="211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without </a:t>
            </a:r>
            <a:r>
              <a:rPr lang="en-GB" dirty="0" err="1"/>
              <a:t>tef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462866" y="4643554"/>
            <a:ext cx="19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 </a:t>
            </a:r>
            <a:r>
              <a:rPr lang="en-GB" dirty="0" err="1"/>
              <a:t>tef</a:t>
            </a:r>
            <a:endParaRPr lang="en-IN" dirty="0"/>
          </a:p>
        </p:txBody>
      </p:sp>
      <p:pic>
        <p:nvPicPr>
          <p:cNvPr id="5" name="crowd004">
            <a:hlinkClick r:id="" action="ppaction://media"/>
            <a:extLst>
              <a:ext uri="{FF2B5EF4-FFF2-40B4-BE49-F238E27FC236}">
                <a16:creationId xmlns:a16="http://schemas.microsoft.com/office/drawing/2014/main" id="{E3129F44-A195-4354-A2B0-517382268E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523" y="1314472"/>
            <a:ext cx="3670852" cy="2965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0B673C-10FE-41A6-861A-256370A04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90" y="1314473"/>
            <a:ext cx="3973898" cy="2965980"/>
          </a:xfrm>
          <a:prstGeom prst="rect">
            <a:avLst/>
          </a:prstGeom>
        </p:spPr>
      </p:pic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A6E51A2D-74F5-412B-AF10-8AD83B0A5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49" y="1314472"/>
            <a:ext cx="4084329" cy="29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4 without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4810539" y="4458536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423110" y="4643202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194005" y="5561679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merging:9</a:t>
            </a:r>
            <a:endParaRPr lang="en-IN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316F0C-AD2C-4D66-9B2E-48149A15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907"/>
            <a:ext cx="3538330" cy="29434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8976619-EBFE-4029-A4E6-1C6058C91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6" y="965907"/>
            <a:ext cx="3916017" cy="2943484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2FB566-EAC1-4110-8698-B7DB1DC3A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1" y="965908"/>
            <a:ext cx="4243355" cy="2943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9FC924-6328-41F7-B357-0D0F6D6F652A}"/>
              </a:ext>
            </a:extLst>
          </p:cNvPr>
          <p:cNvSpPr txBox="1"/>
          <p:nvPr/>
        </p:nvSpPr>
        <p:spPr>
          <a:xfrm flipH="1">
            <a:off x="605955" y="5381866"/>
            <a:ext cx="372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after merging:2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13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4 with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4810539" y="4458536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423110" y="4643202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194005" y="5561679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merging:2</a:t>
            </a:r>
            <a:endParaRPr lang="en-IN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316F0C-AD2C-4D66-9B2E-48149A156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907"/>
            <a:ext cx="3538330" cy="29434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8976619-EBFE-4029-A4E6-1C6058C91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6" y="965907"/>
            <a:ext cx="3916017" cy="2943484"/>
          </a:xfrm>
          <a:prstGeom prst="rect">
            <a:avLst/>
          </a:prstGeom>
        </p:spPr>
      </p:pic>
      <p:pic>
        <p:nvPicPr>
          <p:cNvPr id="5" name="Picture 4" descr="A picture containing toy, food&#10;&#10;Description automatically generated">
            <a:extLst>
              <a:ext uri="{FF2B5EF4-FFF2-40B4-BE49-F238E27FC236}">
                <a16:creationId xmlns:a16="http://schemas.microsoft.com/office/drawing/2014/main" id="{E274B4FB-1DF0-4F3A-A8F8-C96954191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6" y="926989"/>
            <a:ext cx="3916017" cy="2982402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61B31F5-935A-4855-9DB1-F7AA11B3D1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72" y="881724"/>
            <a:ext cx="4296364" cy="3027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1EE010-75FF-41F7-94FD-2C1170344FE6}"/>
              </a:ext>
            </a:extLst>
          </p:cNvPr>
          <p:cNvSpPr txBox="1"/>
          <p:nvPr/>
        </p:nvSpPr>
        <p:spPr>
          <a:xfrm>
            <a:off x="828261" y="5381866"/>
            <a:ext cx="32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after merging:2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5942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6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5191208" y="4643553"/>
            <a:ext cx="211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without </a:t>
            </a:r>
            <a:r>
              <a:rPr lang="en-GB" dirty="0" err="1"/>
              <a:t>tef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383353" y="4643554"/>
            <a:ext cx="19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 </a:t>
            </a:r>
            <a:r>
              <a:rPr lang="en-GB" dirty="0" err="1"/>
              <a:t>tef</a:t>
            </a:r>
            <a:endParaRPr lang="en-IN" dirty="0"/>
          </a:p>
        </p:txBody>
      </p:sp>
      <p:pic>
        <p:nvPicPr>
          <p:cNvPr id="5" name="crowd006">
            <a:hlinkClick r:id="" action="ppaction://media"/>
            <a:extLst>
              <a:ext uri="{FF2B5EF4-FFF2-40B4-BE49-F238E27FC236}">
                <a16:creationId xmlns:a16="http://schemas.microsoft.com/office/drawing/2014/main" id="{87F7FA23-D662-44E5-A1C7-A416ACA95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239" y="1228376"/>
            <a:ext cx="3944292" cy="3038824"/>
          </a:xfrm>
          <a:prstGeom prst="rect">
            <a:avLst/>
          </a:prstGeom>
        </p:spPr>
      </p:pic>
      <p:pic>
        <p:nvPicPr>
          <p:cNvPr id="8" name="Picture 7" descr="A picture containing bird&#10;&#10;Description automatically generated">
            <a:extLst>
              <a:ext uri="{FF2B5EF4-FFF2-40B4-BE49-F238E27FC236}">
                <a16:creationId xmlns:a16="http://schemas.microsoft.com/office/drawing/2014/main" id="{284D5F42-0E50-436B-B0CB-1DF8FCE20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14" y="1228376"/>
            <a:ext cx="3748825" cy="3038824"/>
          </a:xfrm>
          <a:prstGeom prst="rect">
            <a:avLst/>
          </a:prstGeom>
        </p:spPr>
      </p:pic>
      <p:pic>
        <p:nvPicPr>
          <p:cNvPr id="10" name="Picture 9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291EDAF8-E6E8-4B83-89AF-40501367B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432" y="1288008"/>
            <a:ext cx="3916029" cy="29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6 without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4903305" y="4773900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436362" y="4866233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553199" y="5890050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merging:7</a:t>
            </a:r>
            <a:endParaRPr lang="en-IN" dirty="0"/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12F2F31A-8F14-4A1F-89A5-32FE5FE13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2" y="781878"/>
            <a:ext cx="3392556" cy="3408387"/>
          </a:xfrm>
          <a:prstGeom prst="rect">
            <a:avLst/>
          </a:prstGeom>
        </p:spPr>
      </p:pic>
      <p:pic>
        <p:nvPicPr>
          <p:cNvPr id="24" name="Picture 23" descr="A picture containing toy&#10;&#10;Description automatically generated">
            <a:extLst>
              <a:ext uri="{FF2B5EF4-FFF2-40B4-BE49-F238E27FC236}">
                <a16:creationId xmlns:a16="http://schemas.microsoft.com/office/drawing/2014/main" id="{DAF078FE-515C-43ED-BB5F-BA692D190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235" y="781878"/>
            <a:ext cx="3817288" cy="3429000"/>
          </a:xfrm>
          <a:prstGeom prst="rect">
            <a:avLst/>
          </a:prstGeom>
        </p:spPr>
      </p:pic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323B16-05C6-46DE-88C6-81BB69C95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18" y="759459"/>
            <a:ext cx="4115642" cy="34514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EB38AF-3920-402F-A1A7-AEB88AC00A5E}"/>
              </a:ext>
            </a:extLst>
          </p:cNvPr>
          <p:cNvSpPr txBox="1"/>
          <p:nvPr/>
        </p:nvSpPr>
        <p:spPr>
          <a:xfrm>
            <a:off x="870080" y="5566884"/>
            <a:ext cx="32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after merging:2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5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6 with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4789869" y="4548618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436362" y="4640951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553199" y="5890050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merging:2</a:t>
            </a:r>
            <a:endParaRPr lang="en-IN" dirty="0"/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12F2F31A-8F14-4A1F-89A5-32FE5FE13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781878"/>
            <a:ext cx="3553213" cy="3408387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C9103AF-F408-4119-8044-2ADEF9AE1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55" y="762968"/>
            <a:ext cx="3921013" cy="34290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DF73877-5C78-4635-BD61-6CFAF30FF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465" y="701516"/>
            <a:ext cx="3921013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D445BD-1F70-46EA-8C84-88DABE718201}"/>
              </a:ext>
            </a:extLst>
          </p:cNvPr>
          <p:cNvSpPr txBox="1"/>
          <p:nvPr/>
        </p:nvSpPr>
        <p:spPr>
          <a:xfrm>
            <a:off x="633089" y="5705384"/>
            <a:ext cx="355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after merging:2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7564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178FD-6157-443D-B941-B05B5C3B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3258"/>
          </a:xfrm>
        </p:spPr>
        <p:txBody>
          <a:bodyPr>
            <a:normAutofit/>
          </a:bodyPr>
          <a:lstStyle/>
          <a:p>
            <a:r>
              <a:rPr lang="en-GB" sz="1800" dirty="0"/>
              <a:t>		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0C55D-2007-48F9-8333-69C7BD882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417"/>
            <a:ext cx="10515600" cy="5156546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8"/>
            <a:endParaRPr lang="en-GB" dirty="0"/>
          </a:p>
          <a:p>
            <a:pPr marL="3657600" lvl="8" indent="0">
              <a:buNone/>
            </a:pPr>
            <a:r>
              <a:rPr lang="en-GB" sz="4400" dirty="0"/>
              <a:t>THE END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26348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43ED2-2150-4F5E-9E6D-41DA6418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11" y="153192"/>
            <a:ext cx="10515600" cy="367313"/>
          </a:xfrm>
        </p:spPr>
        <p:txBody>
          <a:bodyPr>
            <a:normAutofit/>
          </a:bodyPr>
          <a:lstStyle/>
          <a:p>
            <a:r>
              <a:rPr lang="en-GB" sz="1600" dirty="0"/>
              <a:t>EQUATION USED TO FIND TEF FIELD</a:t>
            </a:r>
            <a:endParaRPr lang="en-IN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311180-9E79-4B9A-B115-AF60ED3A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11" y="520505"/>
            <a:ext cx="5182772" cy="6184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680FC-473E-4C52-81A6-597C57923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2119"/>
            <a:ext cx="5833403" cy="66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3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1</a:t>
            </a:r>
            <a:endParaRPr lang="en-IN" sz="2400" dirty="0"/>
          </a:p>
        </p:txBody>
      </p:sp>
      <p:pic>
        <p:nvPicPr>
          <p:cNvPr id="4" name="crowd001">
            <a:hlinkClick r:id="" action="ppaction://media"/>
            <a:extLst>
              <a:ext uri="{FF2B5EF4-FFF2-40B4-BE49-F238E27FC236}">
                <a16:creationId xmlns:a16="http://schemas.microsoft.com/office/drawing/2014/main" id="{6161B5BA-E45B-4425-B198-6BB3CB4D4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4887" y="1228377"/>
            <a:ext cx="3087756" cy="3291846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6DFB713-8A19-42C5-90DA-06A9B7297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36" y="1228376"/>
            <a:ext cx="3471192" cy="3291847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A2692C4-6199-4A18-98C1-0F669E024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33" y="1228376"/>
            <a:ext cx="3530366" cy="32918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5420139" y="4966720"/>
            <a:ext cx="211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without </a:t>
            </a:r>
            <a:r>
              <a:rPr lang="en-GB" dirty="0" err="1"/>
              <a:t>tef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595388" y="5135077"/>
            <a:ext cx="19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 </a:t>
            </a:r>
            <a:r>
              <a:rPr lang="en-GB" dirty="0" err="1"/>
              <a:t>tef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0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1 without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5420139" y="4966720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595388" y="5135077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F1EC7-1110-478F-9781-AA79BAB65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878"/>
            <a:ext cx="3474720" cy="383245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C4EB0B-CB79-43D6-887C-586726B07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34" y="781878"/>
            <a:ext cx="3797526" cy="3832457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318B41-C354-451E-B620-8078AA993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818" y="965907"/>
            <a:ext cx="4115642" cy="36484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477331" y="5705384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merging:1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A46ED-B7D2-4C48-8F7E-19CA1A32E63C}"/>
              </a:ext>
            </a:extLst>
          </p:cNvPr>
          <p:cNvSpPr txBox="1"/>
          <p:nvPr/>
        </p:nvSpPr>
        <p:spPr>
          <a:xfrm>
            <a:off x="2049705" y="5705384"/>
            <a:ext cx="32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after merging:1</a:t>
            </a:r>
            <a:endParaRPr lang="en-IN" dirty="0"/>
          </a:p>
          <a:p>
            <a:r>
              <a:rPr lang="en-GB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51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1 with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5420139" y="4966720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595388" y="5135077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F1EC7-1110-478F-9781-AA79BAB65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1878"/>
            <a:ext cx="3474720" cy="38324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553199" y="5890050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merging:1</a:t>
            </a:r>
            <a:endParaRPr lang="en-IN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CD68DF-2863-4850-BB28-6C592260E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33" y="781878"/>
            <a:ext cx="3854089" cy="381551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9EA058-98E2-4D85-B02E-CE90E885B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235" y="781877"/>
            <a:ext cx="4259507" cy="3832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F3FBE2-6242-43F6-A323-F78DFC637CDB}"/>
              </a:ext>
            </a:extLst>
          </p:cNvPr>
          <p:cNvSpPr txBox="1"/>
          <p:nvPr/>
        </p:nvSpPr>
        <p:spPr>
          <a:xfrm>
            <a:off x="1495296" y="5704300"/>
            <a:ext cx="3229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No of clusters after merging:1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4018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2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5191208" y="4866179"/>
            <a:ext cx="211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without </a:t>
            </a:r>
            <a:r>
              <a:rPr lang="en-GB" dirty="0" err="1"/>
              <a:t>tef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582135" y="4752223"/>
            <a:ext cx="19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 </a:t>
            </a:r>
            <a:r>
              <a:rPr lang="en-GB" dirty="0" err="1"/>
              <a:t>tef</a:t>
            </a:r>
            <a:endParaRPr lang="en-IN" dirty="0"/>
          </a:p>
        </p:txBody>
      </p:sp>
      <p:pic>
        <p:nvPicPr>
          <p:cNvPr id="5" name="crowd002">
            <a:hlinkClick r:id="" action="ppaction://media"/>
            <a:extLst>
              <a:ext uri="{FF2B5EF4-FFF2-40B4-BE49-F238E27FC236}">
                <a16:creationId xmlns:a16="http://schemas.microsoft.com/office/drawing/2014/main" id="{FE09D5E2-8620-42CC-9621-D00D50118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102" y="1228376"/>
            <a:ext cx="3256089" cy="2508737"/>
          </a:xfrm>
          <a:prstGeom prst="rect">
            <a:avLst/>
          </a:prstGeom>
        </p:spPr>
      </p:pic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35B93A53-C37D-44B5-AE2D-7DF7ADB33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428" y="1178105"/>
            <a:ext cx="4002156" cy="3291847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DF0E64D-A837-4297-8992-F355BB78F7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22" y="1121127"/>
            <a:ext cx="4151876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6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2 without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4857431" y="4585020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271831" y="4723497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644993" y="5666356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merging:16</a:t>
            </a:r>
            <a:endParaRPr lang="en-IN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8D6356-8630-4FE0-AD65-D5C19D4C8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954502"/>
            <a:ext cx="3573194" cy="31840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08A586-AFAD-4BDB-BB40-21DC302F1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01" y="965908"/>
            <a:ext cx="3724523" cy="31840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21E023-A026-49AE-AE0A-157F8ED65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29" y="954502"/>
            <a:ext cx="4205539" cy="3195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D43BF-1607-4F94-8B14-FCDAECBB4882}"/>
              </a:ext>
            </a:extLst>
          </p:cNvPr>
          <p:cNvSpPr txBox="1"/>
          <p:nvPr/>
        </p:nvSpPr>
        <p:spPr>
          <a:xfrm>
            <a:off x="911886" y="5527856"/>
            <a:ext cx="3461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after merging:2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75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2 with </a:t>
            </a:r>
            <a:r>
              <a:rPr lang="en-GB" sz="2400" dirty="0" err="1"/>
              <a:t>tef</a:t>
            </a:r>
            <a:r>
              <a:rPr lang="en-GB" sz="2400" dirty="0"/>
              <a:t>	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4857431" y="4585020"/>
            <a:ext cx="211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Morphological</a:t>
            </a:r>
          </a:p>
          <a:p>
            <a:r>
              <a:rPr lang="en-GB" dirty="0"/>
              <a:t>Output</a:t>
            </a:r>
          </a:p>
          <a:p>
            <a:r>
              <a:rPr lang="en-GB" dirty="0"/>
              <a:t> 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271831" y="4723497"/>
            <a:ext cx="19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Final output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8DFE78-6603-4235-977C-50E4434AC3EE}"/>
              </a:ext>
            </a:extLst>
          </p:cNvPr>
          <p:cNvSpPr txBox="1"/>
          <p:nvPr/>
        </p:nvSpPr>
        <p:spPr>
          <a:xfrm flipH="1">
            <a:off x="6644993" y="5666356"/>
            <a:ext cx="3229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before merging:6</a:t>
            </a:r>
            <a:endParaRPr lang="en-IN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8D6356-8630-4FE0-AD65-D5C19D4C8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" y="954502"/>
            <a:ext cx="3573194" cy="3184062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08A586-AFAD-4BDB-BB40-21DC302F1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01" y="965908"/>
            <a:ext cx="3724523" cy="318406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21E023-A026-49AE-AE0A-157F8ED65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29" y="954502"/>
            <a:ext cx="4205539" cy="3195468"/>
          </a:xfrm>
          <a:prstGeom prst="rect">
            <a:avLst/>
          </a:prstGeom>
        </p:spPr>
      </p:pic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0892A520-21D6-4091-87F5-5E0CD67BE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73" y="954502"/>
            <a:ext cx="3783724" cy="3429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9E38FC7-0077-4F7F-A5CD-F43107255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873" y="954502"/>
            <a:ext cx="4369585" cy="3291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221620-E2A2-48C1-A636-548DD0D23A6A}"/>
              </a:ext>
            </a:extLst>
          </p:cNvPr>
          <p:cNvSpPr txBox="1"/>
          <p:nvPr/>
        </p:nvSpPr>
        <p:spPr>
          <a:xfrm>
            <a:off x="722243" y="5297024"/>
            <a:ext cx="346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of clusters after merging:2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073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427F-C6F6-4770-9CD7-8F4D67767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300"/>
            <a:ext cx="9144000" cy="410058"/>
          </a:xfrm>
        </p:spPr>
        <p:txBody>
          <a:bodyPr>
            <a:normAutofit fontScale="90000"/>
          </a:bodyPr>
          <a:lstStyle/>
          <a:p>
            <a:r>
              <a:rPr lang="en-GB" sz="2400" dirty="0"/>
              <a:t>Sequence 3</a:t>
            </a:r>
            <a:endParaRPr lang="en-IN" sz="2400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A2692C4-6199-4A18-98C1-0F669E024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533" y="1228376"/>
            <a:ext cx="3530366" cy="32918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1E5DF2-07FD-4539-AABA-A79B4791FEEC}"/>
              </a:ext>
            </a:extLst>
          </p:cNvPr>
          <p:cNvSpPr txBox="1"/>
          <p:nvPr/>
        </p:nvSpPr>
        <p:spPr>
          <a:xfrm flipH="1">
            <a:off x="5191208" y="4817024"/>
            <a:ext cx="2114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without </a:t>
            </a:r>
            <a:r>
              <a:rPr lang="en-GB" dirty="0" err="1"/>
              <a:t>tef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618BCA-98EC-47B5-9871-B10B899011AA}"/>
              </a:ext>
            </a:extLst>
          </p:cNvPr>
          <p:cNvSpPr txBox="1"/>
          <p:nvPr/>
        </p:nvSpPr>
        <p:spPr>
          <a:xfrm>
            <a:off x="9529127" y="4817025"/>
            <a:ext cx="1944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Avrg</a:t>
            </a:r>
            <a:r>
              <a:rPr lang="en-GB" dirty="0"/>
              <a:t> vector field with </a:t>
            </a:r>
            <a:r>
              <a:rPr lang="en-GB" dirty="0" err="1"/>
              <a:t>tef</a:t>
            </a:r>
            <a:endParaRPr lang="en-IN" dirty="0"/>
          </a:p>
        </p:txBody>
      </p:sp>
      <p:pic>
        <p:nvPicPr>
          <p:cNvPr id="5" name="crowd003">
            <a:hlinkClick r:id="" action="ppaction://media"/>
            <a:extLst>
              <a:ext uri="{FF2B5EF4-FFF2-40B4-BE49-F238E27FC236}">
                <a16:creationId xmlns:a16="http://schemas.microsoft.com/office/drawing/2014/main" id="{A6987D17-DA44-41E5-9C3E-30230318C1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65" y="1228376"/>
            <a:ext cx="3624929" cy="315809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166C92-0EF2-4A6F-A591-4E68203913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816" y="1244949"/>
            <a:ext cx="3994471" cy="3291847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46829A-89C1-4EE1-9038-C570FE895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225" y="1228375"/>
            <a:ext cx="4149776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3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309</Words>
  <Application>Microsoft Office PowerPoint</Application>
  <PresentationFormat>Widescreen</PresentationFormat>
  <Paragraphs>94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Crowd flow segmentation normal Avrg field vs Avrg TEF field</vt:lpstr>
      <vt:lpstr>EQUATION USED TO FIND TEF FIELD</vt:lpstr>
      <vt:lpstr>Sequence 1</vt:lpstr>
      <vt:lpstr>Sequence 1 without tef </vt:lpstr>
      <vt:lpstr>Sequence 1 with tef </vt:lpstr>
      <vt:lpstr>Sequence 2</vt:lpstr>
      <vt:lpstr>Sequence 2 without tef </vt:lpstr>
      <vt:lpstr>Sequence 2 with tef </vt:lpstr>
      <vt:lpstr>Sequence 3</vt:lpstr>
      <vt:lpstr>Sequence 3 without tef </vt:lpstr>
      <vt:lpstr>Sequence 3 with tef </vt:lpstr>
      <vt:lpstr>Sequence 4</vt:lpstr>
      <vt:lpstr>Sequence 4 without tef </vt:lpstr>
      <vt:lpstr>Sequence 4 with tef </vt:lpstr>
      <vt:lpstr>Sequence 6</vt:lpstr>
      <vt:lpstr>Sequence 6 without tef </vt:lpstr>
      <vt:lpstr>Sequence 6 with tef 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1</dc:title>
  <dc:creator>pavan knvs</dc:creator>
  <cp:lastModifiedBy>pavan knvs</cp:lastModifiedBy>
  <cp:revision>9</cp:revision>
  <dcterms:created xsi:type="dcterms:W3CDTF">2020-02-04T04:51:14Z</dcterms:created>
  <dcterms:modified xsi:type="dcterms:W3CDTF">2020-02-04T06:17:34Z</dcterms:modified>
</cp:coreProperties>
</file>